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71" r:id="rId3"/>
    <p:sldId id="257" r:id="rId4"/>
    <p:sldId id="258" r:id="rId5"/>
    <p:sldId id="265" r:id="rId6"/>
    <p:sldId id="259" r:id="rId7"/>
    <p:sldId id="268" r:id="rId8"/>
    <p:sldId id="270" r:id="rId9"/>
    <p:sldId id="261" r:id="rId10"/>
    <p:sldId id="262" r:id="rId11"/>
    <p:sldId id="269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69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97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3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96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230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10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93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91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6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0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4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4BC3B-6341-459A-8625-412A97125EFD}" type="datetimeFigureOut">
              <a:rPr lang="ru-RU" smtClean="0"/>
              <a:t>27.10.2020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B3965-C79A-47EC-ACE4-C970F2A2B3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56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sportal.ru/dolidze-svetlana-ivanovna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angesvet@gmail.com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v1s5nDVD3lk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P39oI_uwVxk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video-72451527_45623962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k.com/video182421796_456239140" TargetMode="External"/><Relationship Id="rId4" Type="http://schemas.openxmlformats.org/officeDocument/2006/relationships/hyperlink" Target="https://youtu.be/CUsa-WdLzyE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6" y="1146464"/>
            <a:ext cx="4607578" cy="47856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3801" y="1146464"/>
            <a:ext cx="59725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Программа помощи родителям при дистанционном обучении детей</a:t>
            </a:r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800" b="1" dirty="0" err="1"/>
              <a:t>Долидзе</a:t>
            </a:r>
            <a:r>
              <a:rPr lang="ru-RU" sz="2800" b="1" dirty="0"/>
              <a:t> Светлана Ивановна, </a:t>
            </a:r>
            <a:r>
              <a:rPr lang="ru-RU" sz="2800" i="1" dirty="0"/>
              <a:t>учитель физической культуры</a:t>
            </a:r>
            <a:r>
              <a:rPr lang="ru-RU" sz="2800" i="1" dirty="0" smtClean="0"/>
              <a:t>, </a:t>
            </a:r>
            <a:r>
              <a:rPr lang="ru-RU" sz="2800" i="1" dirty="0"/>
              <a:t>ГБОУ школа № 613 Московского района Санкт-Петербурга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7645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6906" y="378861"/>
            <a:ext cx="7826189" cy="2500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внезапного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дистанта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ещё ярче показали, что у учебного процесса есть ещё одни участники – РОДИТЕЛИ.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Внезапно они оказались в роли 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репетиторов,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тьютеров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тренеров для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своих детей. 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209" y="3429971"/>
            <a:ext cx="7450792" cy="3313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же помочь им в решении этой новой задачи?</a:t>
            </a:r>
          </a:p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при этом получить положительные результаты?</a:t>
            </a:r>
          </a:p>
          <a:p>
            <a:pPr marL="457200" indent="-4572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причинить вред здоровью детей и сохранить их интерес к урокам физкультуры? </a:t>
            </a:r>
            <a:endParaRPr lang="ru-RU" sz="2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00" t="12532"/>
          <a:stretch/>
        </p:blipFill>
        <p:spPr bwMode="auto">
          <a:xfrm>
            <a:off x="7451819" y="3819525"/>
            <a:ext cx="4473481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6" r="76605"/>
          <a:stretch/>
        </p:blipFill>
        <p:spPr bwMode="auto">
          <a:xfrm>
            <a:off x="801688" y="308838"/>
            <a:ext cx="2198688" cy="28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25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22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4672" y="1170214"/>
            <a:ext cx="9802906" cy="5529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Доброго времени и крепкого здоровья.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Уважаемые родители,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 наши самые главные помощники и опора в обучении ваших детей в этот сложный период.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 понимаю, что для спортивных занятий не у всех есть дома необходимое оборудование и спортивные снаряды. Будем искать альтернативные решения.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 подготовила для вас и ваших детей учебные ролики и статьи. Вы можете просмотреть их по ссылке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400" u="sng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https://nsportal.ru/dolidze-svetlana-ivanovna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4672" y="242047"/>
            <a:ext cx="7949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1 шаг. </a:t>
            </a:r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ПРИСОЕДИНЕНИЕ и МОТИВАЦИЯ. </a:t>
            </a:r>
            <a:endParaRPr lang="ru-RU" sz="2400" b="1" u="sng" dirty="0">
              <a:solidFill>
                <a:srgbClr val="00B050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166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223" y="389966"/>
            <a:ext cx="10945906" cy="6342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Материалы будут пополняться. В том числе и особыми рекомендациями для родителей.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Если у вас будут возникать вопросы или пожелания по занятиям (может быть есть конкретная двигательная или сенсорная проблема, по которой вам нужна отдельная консультация), то вы можете написать мне на почту: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u="sng" dirty="0" err="1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angesvet</a:t>
            </a:r>
            <a:r>
              <a:rPr lang="ru-RU" sz="2400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@</a:t>
            </a:r>
            <a:r>
              <a:rPr lang="en-US" sz="2400" u="sng" dirty="0" err="1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gmail</a:t>
            </a:r>
            <a:r>
              <a:rPr lang="ru-RU" sz="2400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.</a:t>
            </a:r>
            <a:r>
              <a:rPr lang="en-US" sz="2400" u="sng" dirty="0">
                <a:solidFill>
                  <a:srgbClr val="0563C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com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Обратная связь.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Большая просьба: по возможности, сфотографируйте или снимите мини-ролик (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фрагмет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ваших домашних занятий. Дети могут нарисовать то, как они занимаются, зарисовать (сфотографировать) свои спортивные снаряды (особенно те, что сделали своими руками и с вашей помощью).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 Желаю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всем здоровья, успехов и оптимизма.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36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22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18641" y="1096472"/>
            <a:ext cx="12073359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 вы узнаете: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основных принципах наших занятий;</a:t>
            </a:r>
          </a:p>
          <a:p>
            <a:pPr marL="57150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том, как организовать пространство для занятия;</a:t>
            </a:r>
          </a:p>
          <a:p>
            <a:pPr marL="57150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 в каких действиях помогать ребёнку во время занятия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помогает в достижении положительного результата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" y="308094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2 </a:t>
            </a:r>
            <a:r>
              <a:rPr lang="ru-RU" sz="3200" b="1" dirty="0">
                <a:solidFill>
                  <a:srgbClr val="00B050"/>
                </a:solidFill>
                <a:latin typeface="Bahnschrift SemiBold" panose="020B0502040204020203" pitchFamily="34" charset="0"/>
              </a:rPr>
              <a:t>шаг. </a:t>
            </a:r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КНИГА СОВЕТОВ 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ahnschrift SemiBold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РОДИТЕЛЕЙ И ДЛЯ ДЕТЕЙ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47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22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960" y="863600"/>
            <a:ext cx="11623040" cy="6329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ФИЗКУЛЬТУРА.    1А доп.</a:t>
            </a:r>
            <a:r>
              <a:rPr lang="ru-RU" sz="11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разминки и зарядка ДЛЯ ВСЕХ КЛАССОВ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урок.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СУСТАВОВ НОГ.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https://youtu.be/v1s5nDVD3lk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Суставная разминка в положении «с опорой на руки и предплечья».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Упражнения на укрепление мышц ног и брюшного пресса.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Корригирующие упражнения для тазобедренных суставов.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Дыхательная гимнастика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u="none" strike="noStrike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технике правильного выполнения физических упражнений.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Развиваем и тренируем ловкость, координацию, точность движений.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Укрепляем мышцы пресса, разрабатываем и укрепляем суставы ног.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Укрепление </a:t>
            </a:r>
            <a:r>
              <a:rPr lang="ru-RU" u="sng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сердечнососудистой</a:t>
            </a: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дыхательной систем.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 лёгочных заболеваний.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Снижение эмоционально-психического напряжения, тревожности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none" strike="noStrike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</a:t>
            </a:r>
            <a:r>
              <a:rPr lang="ru-RU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Данный ролик рассчитан на учеников 1-3 классов первого варианта обучения и для домашних занятий      учащихся 2 варианта обучения, в зависимости от их подготовки и уровня развития.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7323" y="308094"/>
            <a:ext cx="108141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  <a:latin typeface="Bahnschrift SemiBold" panose="020B0502040204020203" pitchFamily="34" charset="0"/>
              </a:rPr>
              <a:t>3</a:t>
            </a:r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 </a:t>
            </a:r>
            <a:r>
              <a:rPr lang="ru-RU" sz="3200" b="1" dirty="0">
                <a:solidFill>
                  <a:srgbClr val="00B050"/>
                </a:solidFill>
                <a:latin typeface="Bahnschrift SemiBold" panose="020B0502040204020203" pitchFamily="34" charset="0"/>
              </a:rPr>
              <a:t>шаг. </a:t>
            </a:r>
            <a:r>
              <a:rPr lang="ru-RU" sz="28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МЕТОДИЧЕСКОЕ СОПРОВОЖДЕНИЕ УЧЕБНОГО РОЛИКА</a:t>
            </a:r>
            <a:endParaRPr lang="ru-RU" sz="2800" b="1" dirty="0">
              <a:solidFill>
                <a:srgbClr val="00B050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43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08" y="0"/>
            <a:ext cx="11749570" cy="694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5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941" y="0"/>
            <a:ext cx="11574683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2999" y="48243"/>
            <a:ext cx="1160892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«ВОЛШЕБНИКИ».    ФИЗКУЛЬТУРА. РЕЛАКСАЦИОННАЯ ГИМНАСТИКА. ЛФК.                                                  </a:t>
            </a:r>
          </a:p>
          <a:p>
            <a:r>
              <a:rPr lang="ru-RU" sz="2000" i="1" dirty="0" smtClean="0"/>
              <a:t>*Ролик создан для дистанционной работы в условиях самоизоляции и карантина.</a:t>
            </a:r>
          </a:p>
          <a:p>
            <a:endParaRPr lang="ru-RU" sz="1200" dirty="0" smtClean="0"/>
          </a:p>
          <a:p>
            <a:r>
              <a:rPr lang="ru-RU" sz="2000" dirty="0" smtClean="0"/>
              <a:t>МЛАДШИЕ КЛАССЫ 1 И 2 вариант обучения.</a:t>
            </a:r>
          </a:p>
          <a:p>
            <a:endParaRPr lang="ru-RU" sz="1200" dirty="0" smtClean="0"/>
          </a:p>
          <a:p>
            <a:r>
              <a:rPr lang="ru-RU" sz="2000" dirty="0" smtClean="0"/>
              <a:t>Продолжаем заниматься дома.  Все дети любят сказки и волшебство, поэтому в этом комплексе мы немножко поиграем. Этот маленький комплекс можно использовать в качестве утренней зарядки. В комплексе используются несколько логопедических упражнений. </a:t>
            </a:r>
          </a:p>
          <a:p>
            <a:r>
              <a:rPr lang="ru-RU" sz="2000" dirty="0" smtClean="0"/>
              <a:t>В конце комплекса маленький фрагмент статической релаксации. </a:t>
            </a:r>
          </a:p>
          <a:p>
            <a:endParaRPr lang="ru-RU" sz="1200" dirty="0" smtClean="0"/>
          </a:p>
          <a:p>
            <a:r>
              <a:rPr lang="ru-RU" sz="2000" dirty="0" smtClean="0"/>
              <a:t>Дорогие родители, вы можете дополнить эту часть занятия: включите плавную музыку, звуки природы, колыбельные, укройте ребёнка одеялом, - пусть он отдохнёт.</a:t>
            </a:r>
          </a:p>
          <a:p>
            <a:endParaRPr lang="ru-RU" sz="1200" dirty="0" smtClean="0"/>
          </a:p>
          <a:p>
            <a:r>
              <a:rPr lang="ru-RU" sz="2000" dirty="0" smtClean="0"/>
              <a:t>Понятия: верх, низ, вперёд, назад, круглый.</a:t>
            </a:r>
          </a:p>
          <a:p>
            <a:endParaRPr lang="ru-RU" sz="1200" dirty="0" smtClean="0"/>
          </a:p>
          <a:p>
            <a:r>
              <a:rPr lang="ru-RU" sz="2000" dirty="0" smtClean="0"/>
              <a:t>Работаем с мышцами ног и рук. Готовим тело к более глубоким растяжкам.</a:t>
            </a:r>
          </a:p>
          <a:p>
            <a:endParaRPr lang="ru-RU" sz="1200" dirty="0" smtClean="0"/>
          </a:p>
          <a:p>
            <a:r>
              <a:rPr lang="ru-RU" sz="2000" dirty="0" smtClean="0"/>
              <a:t>Упражнения для стоп не только улучшают подвижность суставов, но и улучшают кровоток в нижних конечностях.</a:t>
            </a:r>
          </a:p>
          <a:p>
            <a:endParaRPr lang="ru-RU" sz="1200" dirty="0" smtClean="0"/>
          </a:p>
          <a:p>
            <a:r>
              <a:rPr lang="ru-RU" sz="2000" dirty="0" smtClean="0"/>
              <a:t>Эти упражнения можно (и нужно) повторять несколько раз в день.</a:t>
            </a:r>
          </a:p>
          <a:p>
            <a:endParaRPr lang="ru-RU" sz="1200" dirty="0" smtClean="0"/>
          </a:p>
          <a:p>
            <a:r>
              <a:rPr lang="ru-RU" sz="2000" dirty="0" smtClean="0"/>
              <a:t>Как показывает практика, эти упражнения с удовольствием делают и старшие дети, и взрослые.</a:t>
            </a:r>
          </a:p>
          <a:p>
            <a:endParaRPr lang="ru-RU" sz="1200" dirty="0" smtClean="0"/>
          </a:p>
          <a:p>
            <a:r>
              <a:rPr lang="ru-RU" sz="2000" dirty="0" smtClean="0"/>
              <a:t>Будьте здоровы!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22879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22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120" y="186045"/>
            <a:ext cx="1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4 </a:t>
            </a:r>
            <a:r>
              <a:rPr lang="ru-RU" sz="3200" b="1" dirty="0">
                <a:solidFill>
                  <a:srgbClr val="00B050"/>
                </a:solidFill>
                <a:latin typeface="Bahnschrift SemiBold" panose="020B0502040204020203" pitchFamily="34" charset="0"/>
              </a:rPr>
              <a:t>шаг. </a:t>
            </a:r>
            <a:r>
              <a:rPr lang="ru-RU" sz="28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МАСТЕР-КЛАСС ДЛЯ РОДИТЕЛЕЙ</a:t>
            </a:r>
            <a:endParaRPr lang="ru-RU" sz="2800" b="1" dirty="0">
              <a:solidFill>
                <a:srgbClr val="00B050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520" y="1253850"/>
            <a:ext cx="11430000" cy="446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ЛФК и РЕЛАКСАЦИОННАЯ ГИМНАСТИКА.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*советы для родителей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smtClean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https://youtu.be/P39oI_uwVxk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в домашних условиях организовать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оздоровительные занятия с детьми?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Чем можно заменить снаряды ЛФК?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Статическая релаксация 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игровая сенсорная релаксация.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383605"/>
            <a:ext cx="4815840" cy="4210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3680" y="669075"/>
            <a:ext cx="302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</a:rPr>
              <a:t>Видеозапись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18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22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8" y="1178949"/>
            <a:ext cx="5773062" cy="39967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1106" y="301973"/>
            <a:ext cx="29642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</a:rPr>
              <a:t>Презентация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05666" y="301973"/>
            <a:ext cx="3907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</a:rPr>
              <a:t>Полезные ссылки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58560" y="1057030"/>
            <a:ext cx="5557520" cy="3996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Как в домашних условиях организовать оздоровительные занятия с детьми?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Чем можно заменить снаряды ЛФК?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b="1" u="sng" dirty="0" smtClean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https://vk.com/video-72451527_456239625</a:t>
            </a:r>
            <a:endParaRPr lang="ru-RU" sz="23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Упражнения для развития дыхания. Тренажёры для дыхания в домашних условиях.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u="sng" dirty="0" smtClean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https://youtu.be/CUsa-WdLzyE</a:t>
            </a:r>
            <a:endParaRPr lang="ru-RU" sz="23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300" u="sng" dirty="0" smtClean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https://vk.com/video182421796_456239140</a:t>
            </a:r>
            <a:endParaRPr lang="ru-RU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26" y="551192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</a:rPr>
              <a:t>Фонотека или ссылки на </a:t>
            </a:r>
            <a:r>
              <a:rPr lang="ru-RU" sz="2800" b="1" dirty="0" smtClean="0">
                <a:solidFill>
                  <a:srgbClr val="002060"/>
                </a:solidFill>
              </a:rPr>
              <a:t>источники </a:t>
            </a:r>
            <a:endParaRPr lang="ru-RU" sz="2800" b="1" dirty="0">
              <a:solidFill>
                <a:srgbClr val="002060"/>
              </a:solidFill>
            </a:endParaRPr>
          </a:p>
          <a:p>
            <a:pPr lvl="0"/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551192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</a:rPr>
              <a:t>Подборка книг для активных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833051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0B050">
                <a:alpha val="51000"/>
              </a:srgbClr>
            </a:gs>
            <a:gs pos="22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305073"/>
            <a:ext cx="12547600" cy="5260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Шаг 5. ФАКУЛЬТАТИВ </a:t>
            </a:r>
            <a:r>
              <a:rPr lang="ru-RU" sz="3200" b="1" dirty="0">
                <a:solidFill>
                  <a:srgbClr val="00B050"/>
                </a:solidFill>
                <a:latin typeface="Bahnschrift SemiBold" panose="020B0502040204020203" pitchFamily="34" charset="0"/>
              </a:rPr>
              <a:t>ДЛЯ ДЕТЕЙ И </a:t>
            </a:r>
            <a:r>
              <a:rPr lang="ru-RU" sz="3200" b="1" dirty="0" smtClean="0">
                <a:solidFill>
                  <a:srgbClr val="00B050"/>
                </a:solidFill>
                <a:latin typeface="Bahnschrift SemiBold" panose="020B0502040204020203" pitchFamily="34" charset="0"/>
              </a:rPr>
              <a:t>РОДИТЕЛЕЙ</a:t>
            </a:r>
            <a:endParaRPr lang="ru-RU" sz="3200" b="1" dirty="0">
              <a:solidFill>
                <a:srgbClr val="00B050"/>
              </a:solidFill>
              <a:latin typeface="Bahnschrift SemiBold" panose="020B05020402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b="1" dirty="0" smtClean="0">
              <a:solidFill>
                <a:srgbClr val="00B050"/>
              </a:solidFill>
              <a:latin typeface="Bahnschrift SemiBold" panose="020B0502040204020203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домашних условиях организовать оздоровительные занятия с детьми?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Безопасность при занятиях физкультурой и на спортивной площадке.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Спортивные снаряды и снаряды ЛФК дома.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Комплексы, обучающие взрослых различным техникам выполнения упражнений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Карточки-картинки (тематические, порядок выполнения упражнений, отдельные упражнения, советы по ЗОЖ).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</a:t>
            </a:r>
            <a:r>
              <a:rPr lang="ru-RU" sz="32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видиотека</a:t>
            </a:r>
            <a:r>
              <a:rPr lang="ru-RU" sz="3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упражнений.</a:t>
            </a:r>
            <a:endParaRPr lang="ru-RU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491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" r="2703" b="1240"/>
          <a:stretch/>
        </p:blipFill>
        <p:spPr bwMode="auto">
          <a:xfrm>
            <a:off x="2372810" y="925976"/>
            <a:ext cx="7500395" cy="585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-128883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ВМЕСТЕ К ВЫСОКИМ ДОСТИЖЕНИЯМ!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29289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</TotalTime>
  <Words>521</Words>
  <Application>Microsoft Office PowerPoint</Application>
  <PresentationFormat>Широкоэкранный</PresentationFormat>
  <Paragraphs>106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Bahnschrift SemiBold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Ангел Света СПб</dc:creator>
  <cp:lastModifiedBy>Ангел Света СПб</cp:lastModifiedBy>
  <cp:revision>21</cp:revision>
  <dcterms:created xsi:type="dcterms:W3CDTF">2020-10-26T18:55:13Z</dcterms:created>
  <dcterms:modified xsi:type="dcterms:W3CDTF">2020-10-27T11:33:09Z</dcterms:modified>
</cp:coreProperties>
</file>