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878" y="2967335"/>
            <a:ext cx="784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Лечебная физкультура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870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Заключительная часть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Ходьба с высоким подниманием бедра, руки на пояс 30 сек.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98072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Ходьба с «</a:t>
            </a:r>
            <a:r>
              <a:rPr lang="ru-RU" dirty="0" err="1" smtClean="0"/>
              <a:t>захлестом</a:t>
            </a:r>
            <a:r>
              <a:rPr lang="ru-RU" dirty="0" smtClean="0"/>
              <a:t>», пяткой коснуться ягодиц 30 сек.</a:t>
            </a:r>
            <a:endParaRPr lang="ru-RU" dirty="0"/>
          </a:p>
        </p:txBody>
      </p:sp>
      <p:pic>
        <p:nvPicPr>
          <p:cNvPr id="8194" name="Picture 2" descr="C:\Users\user\Desktop\Новая папка\DSC05627.JPG"/>
          <p:cNvPicPr>
            <a:picLocks noChangeAspect="1" noChangeArrowheads="1"/>
          </p:cNvPicPr>
          <p:nvPr/>
        </p:nvPicPr>
        <p:blipFill>
          <a:blip r:embed="rId2" cstate="print"/>
          <a:srcRect r="19490" b="6071"/>
          <a:stretch>
            <a:fillRect/>
          </a:stretch>
        </p:blipFill>
        <p:spPr bwMode="auto">
          <a:xfrm>
            <a:off x="827584" y="2132856"/>
            <a:ext cx="2448272" cy="4284476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\DSC05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2826568" cy="423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776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о.с.</a:t>
            </a:r>
          </a:p>
          <a:p>
            <a:r>
              <a:rPr lang="ru-RU" dirty="0" smtClean="0"/>
              <a:t>Потянуться правой рукой вверх, посмотреть на кисть.</a:t>
            </a:r>
          </a:p>
          <a:p>
            <a:r>
              <a:rPr lang="ru-RU" dirty="0" smtClean="0"/>
              <a:t>Согнуть в лучезапястном, в локтевом, в плечевом суставах, уронить расслабленную руку вниз.</a:t>
            </a:r>
          </a:p>
          <a:p>
            <a:r>
              <a:rPr lang="ru-RU" dirty="0" smtClean="0"/>
              <a:t>То же левой рукой</a:t>
            </a:r>
          </a:p>
          <a:p>
            <a:r>
              <a:rPr lang="ru-RU" dirty="0" smtClean="0"/>
              <a:t>4-6 раз</a:t>
            </a:r>
            <a:endParaRPr lang="ru-RU" dirty="0"/>
          </a:p>
        </p:txBody>
      </p:sp>
      <p:pic>
        <p:nvPicPr>
          <p:cNvPr id="9218" name="Picture 2" descr="C:\Users\user\Desktop\Новая папка\DSC05631.JPG"/>
          <p:cNvPicPr>
            <a:picLocks noChangeAspect="1" noChangeArrowheads="1"/>
          </p:cNvPicPr>
          <p:nvPr/>
        </p:nvPicPr>
        <p:blipFill>
          <a:blip r:embed="rId2" cstate="print"/>
          <a:srcRect l="7677" r="25793"/>
          <a:stretch>
            <a:fillRect/>
          </a:stretch>
        </p:blipFill>
        <p:spPr bwMode="auto">
          <a:xfrm>
            <a:off x="395536" y="2348880"/>
            <a:ext cx="1872208" cy="4221088"/>
          </a:xfrm>
          <a:prstGeom prst="rect">
            <a:avLst/>
          </a:prstGeom>
          <a:noFill/>
        </p:spPr>
      </p:pic>
      <p:pic>
        <p:nvPicPr>
          <p:cNvPr id="9219" name="Picture 3" descr="C:\Users\user\Desktop\Новая папка\DSC05632.JPG"/>
          <p:cNvPicPr>
            <a:picLocks noChangeAspect="1" noChangeArrowheads="1"/>
          </p:cNvPicPr>
          <p:nvPr/>
        </p:nvPicPr>
        <p:blipFill>
          <a:blip r:embed="rId3" cstate="print"/>
          <a:srcRect l="12820" r="17949"/>
          <a:stretch>
            <a:fillRect/>
          </a:stretch>
        </p:blipFill>
        <p:spPr bwMode="auto">
          <a:xfrm>
            <a:off x="2483768" y="2348880"/>
            <a:ext cx="1944216" cy="4212469"/>
          </a:xfrm>
          <a:prstGeom prst="rect">
            <a:avLst/>
          </a:prstGeom>
          <a:noFill/>
        </p:spPr>
      </p:pic>
      <p:pic>
        <p:nvPicPr>
          <p:cNvPr id="9220" name="Picture 4" descr="C:\Users\user\Desktop\Новая папка\DSC05633.JPG"/>
          <p:cNvPicPr>
            <a:picLocks noChangeAspect="1" noChangeArrowheads="1"/>
          </p:cNvPicPr>
          <p:nvPr/>
        </p:nvPicPr>
        <p:blipFill>
          <a:blip r:embed="rId4" cstate="print"/>
          <a:srcRect l="15385" r="20513"/>
          <a:stretch>
            <a:fillRect/>
          </a:stretch>
        </p:blipFill>
        <p:spPr bwMode="auto">
          <a:xfrm>
            <a:off x="4644008" y="2348880"/>
            <a:ext cx="1800200" cy="4212470"/>
          </a:xfrm>
          <a:prstGeom prst="rect">
            <a:avLst/>
          </a:prstGeom>
          <a:noFill/>
        </p:spPr>
      </p:pic>
      <p:pic>
        <p:nvPicPr>
          <p:cNvPr id="9221" name="Picture 5" descr="C:\Users\user\Desktop\Новая папка\DSC05634.JPG"/>
          <p:cNvPicPr>
            <a:picLocks noChangeAspect="1" noChangeArrowheads="1"/>
          </p:cNvPicPr>
          <p:nvPr/>
        </p:nvPicPr>
        <p:blipFill>
          <a:blip r:embed="rId5" cstate="print"/>
          <a:srcRect l="12712" r="21186"/>
          <a:stretch>
            <a:fillRect/>
          </a:stretch>
        </p:blipFill>
        <p:spPr bwMode="auto">
          <a:xfrm>
            <a:off x="6628500" y="2348880"/>
            <a:ext cx="1872208" cy="424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8"/>
            <a:ext cx="7494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здоровы!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854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занятия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Подготовительная часть – 3-4 минуты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Основная часть – 25-30 минут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Заключительная часть – 3-4 минуты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Условные обозначения:</a:t>
            </a:r>
          </a:p>
          <a:p>
            <a:pPr marL="342900" indent="-342900"/>
            <a:r>
              <a:rPr lang="ru-RU" dirty="0" smtClean="0"/>
              <a:t>И.п. – исходное положение – </a:t>
            </a:r>
            <a:r>
              <a:rPr lang="ru-RU" dirty="0" err="1" smtClean="0"/>
              <a:t>положение</a:t>
            </a:r>
            <a:r>
              <a:rPr lang="ru-RU" dirty="0" smtClean="0"/>
              <a:t> тела, из которого начинается </a:t>
            </a:r>
          </a:p>
          <a:p>
            <a:pPr marL="342900" indent="-342900"/>
            <a:r>
              <a:rPr lang="ru-RU" dirty="0" smtClean="0"/>
              <a:t>выполнение физического упражнения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О.с. – основная стойка – стоя прямо, пятки вместе, носки врозь, руки </a:t>
            </a:r>
          </a:p>
          <a:p>
            <a:pPr marL="342900" indent="-342900"/>
            <a:r>
              <a:rPr lang="ru-RU" dirty="0" smtClean="0"/>
              <a:t>опущены, ладони внутрь.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1, 2, 3, 4, 5, 6, 7, 8 – счёт: раз, два, три, четыре, пять, шесть, семь, восемь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284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Подготовительная часть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807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правильной осанки у стены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90872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о.с. Прислонившись спиной к стене.</a:t>
            </a:r>
          </a:p>
          <a:p>
            <a:r>
              <a:rPr lang="ru-RU" dirty="0" smtClean="0"/>
              <a:t>1,2,3 – присесть, руки через стороны вверх –выдох</a:t>
            </a:r>
          </a:p>
          <a:p>
            <a:r>
              <a:rPr lang="ru-RU" dirty="0" smtClean="0"/>
              <a:t>4 – И.п.</a:t>
            </a:r>
          </a:p>
          <a:p>
            <a:r>
              <a:rPr lang="ru-RU" dirty="0" smtClean="0"/>
              <a:t>2-3 раза</a:t>
            </a:r>
            <a:endParaRPr lang="ru-RU" dirty="0"/>
          </a:p>
        </p:txBody>
      </p:sp>
      <p:pic>
        <p:nvPicPr>
          <p:cNvPr id="1026" name="Picture 2" descr="C:\Users\user\Desktop\Новая папка\DSC05608.JPG"/>
          <p:cNvPicPr>
            <a:picLocks noChangeAspect="1" noChangeArrowheads="1"/>
          </p:cNvPicPr>
          <p:nvPr/>
        </p:nvPicPr>
        <p:blipFill>
          <a:blip r:embed="rId2" cstate="print"/>
          <a:srcRect l="12712" r="5932"/>
          <a:stretch>
            <a:fillRect/>
          </a:stretch>
        </p:blipFill>
        <p:spPr bwMode="auto">
          <a:xfrm>
            <a:off x="971600" y="2060848"/>
            <a:ext cx="2448272" cy="451400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05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2910069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Ходьба, руки перед грудью в замок.</a:t>
            </a:r>
          </a:p>
          <a:p>
            <a:r>
              <a:rPr lang="ru-RU" dirty="0" smtClean="0"/>
              <a:t>Потянуться вверх, посмотреть на кисти рук</a:t>
            </a:r>
          </a:p>
          <a:p>
            <a:r>
              <a:rPr lang="ru-RU" dirty="0" smtClean="0"/>
              <a:t>6-8 раз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54868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Ходьба с попеременным подниманием плеч</a:t>
            </a:r>
          </a:p>
          <a:p>
            <a:r>
              <a:rPr lang="ru-RU" dirty="0" smtClean="0"/>
              <a:t>4-6 раз</a:t>
            </a:r>
            <a:endParaRPr lang="ru-RU" dirty="0"/>
          </a:p>
        </p:txBody>
      </p:sp>
      <p:pic>
        <p:nvPicPr>
          <p:cNvPr id="2050" name="Picture 2" descr="C:\Users\user\Desktop\Новая папка\DSC05610.JPG"/>
          <p:cNvPicPr>
            <a:picLocks noChangeAspect="1" noChangeArrowheads="1"/>
          </p:cNvPicPr>
          <p:nvPr/>
        </p:nvPicPr>
        <p:blipFill>
          <a:blip r:embed="rId2" cstate="print"/>
          <a:srcRect l="7948" r="17873"/>
          <a:stretch>
            <a:fillRect/>
          </a:stretch>
        </p:blipFill>
        <p:spPr bwMode="auto">
          <a:xfrm>
            <a:off x="323528" y="2348880"/>
            <a:ext cx="2016224" cy="407707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DSC05611.JPG"/>
          <p:cNvPicPr>
            <a:picLocks noChangeAspect="1" noChangeArrowheads="1"/>
          </p:cNvPicPr>
          <p:nvPr/>
        </p:nvPicPr>
        <p:blipFill>
          <a:blip r:embed="rId3" cstate="print"/>
          <a:srcRect l="13393" r="16964"/>
          <a:stretch>
            <a:fillRect/>
          </a:stretch>
        </p:blipFill>
        <p:spPr bwMode="auto">
          <a:xfrm>
            <a:off x="2483768" y="2348880"/>
            <a:ext cx="1872208" cy="4032448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DSC05612.JPG"/>
          <p:cNvPicPr>
            <a:picLocks noChangeAspect="1" noChangeArrowheads="1"/>
          </p:cNvPicPr>
          <p:nvPr/>
        </p:nvPicPr>
        <p:blipFill>
          <a:blip r:embed="rId4" cstate="print"/>
          <a:srcRect l="10787" r="16397"/>
          <a:stretch>
            <a:fillRect/>
          </a:stretch>
        </p:blipFill>
        <p:spPr bwMode="auto">
          <a:xfrm>
            <a:off x="4716016" y="2348880"/>
            <a:ext cx="1944216" cy="4005064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\DSC05613.JPG"/>
          <p:cNvPicPr>
            <a:picLocks noChangeAspect="1" noChangeArrowheads="1"/>
          </p:cNvPicPr>
          <p:nvPr/>
        </p:nvPicPr>
        <p:blipFill>
          <a:blip r:embed="rId5" cstate="print"/>
          <a:srcRect l="16071" r="14285"/>
          <a:stretch>
            <a:fillRect/>
          </a:stretch>
        </p:blipFill>
        <p:spPr bwMode="auto">
          <a:xfrm>
            <a:off x="6804248" y="2348880"/>
            <a:ext cx="187220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4039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часть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лёжа на спине, руки вверх</a:t>
            </a:r>
          </a:p>
          <a:p>
            <a:r>
              <a:rPr lang="ru-RU" dirty="0" smtClean="0"/>
              <a:t>Потянуться руками вверх, пятками вниз, </a:t>
            </a:r>
            <a:r>
              <a:rPr lang="ru-RU" dirty="0" err="1" smtClean="0"/>
              <a:t>самовытяжение</a:t>
            </a:r>
            <a:r>
              <a:rPr lang="ru-RU" dirty="0" smtClean="0"/>
              <a:t> 5 сек.</a:t>
            </a:r>
          </a:p>
          <a:p>
            <a:r>
              <a:rPr lang="ru-RU" dirty="0" smtClean="0"/>
              <a:t>4-6 раз</a:t>
            </a:r>
            <a:endParaRPr lang="ru-RU" dirty="0"/>
          </a:p>
        </p:txBody>
      </p:sp>
      <p:pic>
        <p:nvPicPr>
          <p:cNvPr id="3074" name="Picture 2" descr="C:\Users\user\Desktop\Новая папка\DSC05614.JPG"/>
          <p:cNvPicPr>
            <a:picLocks noChangeAspect="1" noChangeArrowheads="1"/>
          </p:cNvPicPr>
          <p:nvPr/>
        </p:nvPicPr>
        <p:blipFill>
          <a:blip r:embed="rId2" cstate="print"/>
          <a:srcRect t="25000" b="15000"/>
          <a:stretch>
            <a:fillRect/>
          </a:stretch>
        </p:blipFill>
        <p:spPr bwMode="auto">
          <a:xfrm>
            <a:off x="1043608" y="2708920"/>
            <a:ext cx="70207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лёжа на спине, руки в стороны, ладони вверх, ноги слева от предмета.</a:t>
            </a:r>
          </a:p>
          <a:p>
            <a:r>
              <a:rPr lang="ru-RU" dirty="0" smtClean="0"/>
              <a:t>1,2 –перенести ноги над предметом вправо.</a:t>
            </a:r>
          </a:p>
          <a:p>
            <a:r>
              <a:rPr lang="ru-RU" dirty="0" smtClean="0"/>
              <a:t>3,4 – перенести ноги над предметом влево.</a:t>
            </a:r>
          </a:p>
          <a:p>
            <a:r>
              <a:rPr lang="ru-RU" dirty="0" smtClean="0"/>
              <a:t>8-10 раз</a:t>
            </a:r>
            <a:endParaRPr lang="ru-RU" dirty="0"/>
          </a:p>
        </p:txBody>
      </p:sp>
      <p:pic>
        <p:nvPicPr>
          <p:cNvPr id="3" name="Picture 3" descr="C:\Users\user\Desktop\Новая папка\DSC05615.JPG"/>
          <p:cNvPicPr>
            <a:picLocks noChangeAspect="1" noChangeArrowheads="1"/>
          </p:cNvPicPr>
          <p:nvPr/>
        </p:nvPicPr>
        <p:blipFill>
          <a:blip r:embed="rId2" cstate="print"/>
          <a:srcRect t="15960" b="17009"/>
          <a:stretch>
            <a:fillRect/>
          </a:stretch>
        </p:blipFill>
        <p:spPr bwMode="auto">
          <a:xfrm>
            <a:off x="4211960" y="260648"/>
            <a:ext cx="4320480" cy="1930717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\DSC05616.JPG"/>
          <p:cNvPicPr>
            <a:picLocks noChangeAspect="1" noChangeArrowheads="1"/>
          </p:cNvPicPr>
          <p:nvPr/>
        </p:nvPicPr>
        <p:blipFill>
          <a:blip r:embed="rId3" cstate="print"/>
          <a:srcRect t="15000" b="12500"/>
          <a:stretch>
            <a:fillRect/>
          </a:stretch>
        </p:blipFill>
        <p:spPr bwMode="auto">
          <a:xfrm>
            <a:off x="4211960" y="2276872"/>
            <a:ext cx="4320480" cy="2088232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DSC05617.JPG"/>
          <p:cNvPicPr>
            <a:picLocks noChangeAspect="1" noChangeArrowheads="1"/>
          </p:cNvPicPr>
          <p:nvPr/>
        </p:nvPicPr>
        <p:blipFill>
          <a:blip r:embed="rId4" cstate="print"/>
          <a:srcRect t="26678"/>
          <a:stretch>
            <a:fillRect/>
          </a:stretch>
        </p:blipFill>
        <p:spPr bwMode="auto">
          <a:xfrm>
            <a:off x="4211960" y="4437112"/>
            <a:ext cx="4320480" cy="211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3096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лёжа на спине, руки под шею.</a:t>
            </a:r>
          </a:p>
          <a:p>
            <a:r>
              <a:rPr lang="ru-RU" dirty="0" smtClean="0"/>
              <a:t>Диафрагмальное </a:t>
            </a:r>
            <a:r>
              <a:rPr lang="ru-RU" dirty="0" smtClean="0"/>
              <a:t>дыхание</a:t>
            </a:r>
          </a:p>
          <a:p>
            <a:r>
              <a:rPr lang="ru-RU" dirty="0" smtClean="0"/>
              <a:t>(дыхание животом)</a:t>
            </a:r>
            <a:endParaRPr lang="ru-RU" dirty="0" smtClean="0"/>
          </a:p>
          <a:p>
            <a:r>
              <a:rPr lang="ru-RU" dirty="0" smtClean="0"/>
              <a:t>5-6 раз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14908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лёжа на животе, прямые руки вперёд.</a:t>
            </a:r>
          </a:p>
          <a:p>
            <a:r>
              <a:rPr lang="ru-RU" dirty="0" smtClean="0"/>
              <a:t>Приподнять туловище, руками имитация плавания «брассом» 5 сек.</a:t>
            </a:r>
          </a:p>
          <a:p>
            <a:r>
              <a:rPr lang="ru-RU" dirty="0" smtClean="0"/>
              <a:t>6-8 раз</a:t>
            </a:r>
            <a:endParaRPr lang="ru-RU" dirty="0"/>
          </a:p>
        </p:txBody>
      </p:sp>
      <p:pic>
        <p:nvPicPr>
          <p:cNvPr id="5122" name="Picture 2" descr="C:\Users\user\Desktop\Новая папка\DSC05618.JPG"/>
          <p:cNvPicPr>
            <a:picLocks noChangeAspect="1" noChangeArrowheads="1"/>
          </p:cNvPicPr>
          <p:nvPr/>
        </p:nvPicPr>
        <p:blipFill>
          <a:blip r:embed="rId2" cstate="print"/>
          <a:srcRect t="10085" b="11754"/>
          <a:stretch>
            <a:fillRect/>
          </a:stretch>
        </p:blipFill>
        <p:spPr bwMode="auto">
          <a:xfrm>
            <a:off x="3995936" y="548680"/>
            <a:ext cx="4283968" cy="2232248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\DSC05619.JPG"/>
          <p:cNvPicPr>
            <a:picLocks noChangeAspect="1" noChangeArrowheads="1"/>
          </p:cNvPicPr>
          <p:nvPr/>
        </p:nvPicPr>
        <p:blipFill>
          <a:blip r:embed="rId3" cstate="print"/>
          <a:srcRect t="17797"/>
          <a:stretch>
            <a:fillRect/>
          </a:stretch>
        </p:blipFill>
        <p:spPr bwMode="auto">
          <a:xfrm>
            <a:off x="3995936" y="3861048"/>
            <a:ext cx="4248472" cy="232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лёжа на животе, руки в стороны, ладони вниз, подбородок на полу.</a:t>
            </a:r>
          </a:p>
          <a:p>
            <a:r>
              <a:rPr lang="ru-RU" dirty="0" smtClean="0"/>
              <a:t>Отведение рук назад, лопатки свести 5 сек.</a:t>
            </a:r>
          </a:p>
          <a:p>
            <a:r>
              <a:rPr lang="ru-RU" dirty="0" smtClean="0"/>
              <a:t>8 раз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0912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лёжа на животе, кисти к плечам.</a:t>
            </a:r>
          </a:p>
          <a:p>
            <a:r>
              <a:rPr lang="ru-RU" dirty="0" smtClean="0"/>
              <a:t>Прогнуться назад, тело удерживать 5 сек.</a:t>
            </a:r>
          </a:p>
          <a:p>
            <a:r>
              <a:rPr lang="ru-RU" dirty="0" smtClean="0"/>
              <a:t>Расслабиться</a:t>
            </a:r>
          </a:p>
          <a:p>
            <a:r>
              <a:rPr lang="ru-RU" dirty="0" smtClean="0"/>
              <a:t>6-8-раз</a:t>
            </a:r>
            <a:endParaRPr lang="ru-RU" dirty="0"/>
          </a:p>
        </p:txBody>
      </p:sp>
      <p:pic>
        <p:nvPicPr>
          <p:cNvPr id="6146" name="Picture 2" descr="C:\Users\user\Desktop\Новая папка\DSC05620.JPG"/>
          <p:cNvPicPr>
            <a:picLocks noChangeAspect="1" noChangeArrowheads="1"/>
          </p:cNvPicPr>
          <p:nvPr/>
        </p:nvPicPr>
        <p:blipFill>
          <a:blip r:embed="rId2" cstate="print"/>
          <a:srcRect t="30520" b="5920"/>
          <a:stretch>
            <a:fillRect/>
          </a:stretch>
        </p:blipFill>
        <p:spPr bwMode="auto">
          <a:xfrm>
            <a:off x="4283968" y="260648"/>
            <a:ext cx="4248472" cy="1800200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DSC05621.JPG"/>
          <p:cNvPicPr>
            <a:picLocks noChangeAspect="1" noChangeArrowheads="1"/>
          </p:cNvPicPr>
          <p:nvPr/>
        </p:nvPicPr>
        <p:blipFill>
          <a:blip r:embed="rId3" cstate="print"/>
          <a:srcRect t="15266" b="16090"/>
          <a:stretch>
            <a:fillRect/>
          </a:stretch>
        </p:blipFill>
        <p:spPr bwMode="auto">
          <a:xfrm>
            <a:off x="4283968" y="2132856"/>
            <a:ext cx="4248472" cy="1944216"/>
          </a:xfrm>
          <a:prstGeom prst="rect">
            <a:avLst/>
          </a:prstGeom>
          <a:noFill/>
        </p:spPr>
      </p:pic>
      <p:pic>
        <p:nvPicPr>
          <p:cNvPr id="6148" name="Picture 4" descr="C:\Users\user\Desktop\Новая папка\DSC05622.JPG"/>
          <p:cNvPicPr>
            <a:picLocks noChangeAspect="1" noChangeArrowheads="1"/>
          </p:cNvPicPr>
          <p:nvPr/>
        </p:nvPicPr>
        <p:blipFill>
          <a:blip r:embed="rId4" cstate="print"/>
          <a:srcRect t="20339" b="8475"/>
          <a:stretch>
            <a:fillRect/>
          </a:stretch>
        </p:blipFill>
        <p:spPr bwMode="auto">
          <a:xfrm>
            <a:off x="4283968" y="4293096"/>
            <a:ext cx="424847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стоя на коленях, упор на ладони, пальцы вперёд.</a:t>
            </a:r>
          </a:p>
          <a:p>
            <a:r>
              <a:rPr lang="ru-RU" dirty="0" smtClean="0"/>
              <a:t>1,2,3 – руки согнуть, локти в стороны, грудью не касаясь пола, подбородок вперёд</a:t>
            </a:r>
          </a:p>
          <a:p>
            <a:r>
              <a:rPr lang="ru-RU" dirty="0" smtClean="0"/>
              <a:t>4 – и.п. </a:t>
            </a:r>
          </a:p>
          <a:p>
            <a:r>
              <a:rPr lang="ru-RU" sz="1200" dirty="0" smtClean="0"/>
              <a:t>Как будто надо проползти под забором вперёд и назад</a:t>
            </a:r>
          </a:p>
          <a:p>
            <a:r>
              <a:rPr lang="ru-RU" dirty="0" smtClean="0"/>
              <a:t>5-7 раз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3265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И.п. упор стоя на одном колене, другая нога сзади прямая.</a:t>
            </a:r>
          </a:p>
          <a:p>
            <a:r>
              <a:rPr lang="ru-RU" dirty="0" smtClean="0"/>
              <a:t>Мах прямой ногой вверх</a:t>
            </a:r>
          </a:p>
          <a:p>
            <a:r>
              <a:rPr lang="ru-RU" dirty="0" smtClean="0"/>
              <a:t>8-10 раз каждой ногой</a:t>
            </a:r>
            <a:endParaRPr lang="ru-RU" dirty="0"/>
          </a:p>
        </p:txBody>
      </p:sp>
      <p:pic>
        <p:nvPicPr>
          <p:cNvPr id="7170" name="Picture 2" descr="C:\Users\user\Desktop\Новая папка\DSC05623.JPG"/>
          <p:cNvPicPr>
            <a:picLocks noChangeAspect="1" noChangeArrowheads="1"/>
          </p:cNvPicPr>
          <p:nvPr/>
        </p:nvPicPr>
        <p:blipFill>
          <a:blip r:embed="rId2" cstate="print"/>
          <a:srcRect t="17949" b="15385"/>
          <a:stretch>
            <a:fillRect/>
          </a:stretch>
        </p:blipFill>
        <p:spPr bwMode="auto">
          <a:xfrm>
            <a:off x="251520" y="2636912"/>
            <a:ext cx="4212468" cy="1872208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DSC05624.JPG"/>
          <p:cNvPicPr>
            <a:picLocks noChangeAspect="1" noChangeArrowheads="1"/>
          </p:cNvPicPr>
          <p:nvPr/>
        </p:nvPicPr>
        <p:blipFill>
          <a:blip r:embed="rId3" cstate="print"/>
          <a:srcRect t="7628" b="18634"/>
          <a:stretch>
            <a:fillRect/>
          </a:stretch>
        </p:blipFill>
        <p:spPr bwMode="auto">
          <a:xfrm>
            <a:off x="251520" y="4581128"/>
            <a:ext cx="4247964" cy="2088232"/>
          </a:xfrm>
          <a:prstGeom prst="rect">
            <a:avLst/>
          </a:prstGeom>
          <a:noFill/>
        </p:spPr>
      </p:pic>
      <p:pic>
        <p:nvPicPr>
          <p:cNvPr id="7172" name="Picture 4" descr="C:\Users\user\Desktop\Новая папка\DSC05625.JPG"/>
          <p:cNvPicPr>
            <a:picLocks noChangeAspect="1" noChangeArrowheads="1"/>
          </p:cNvPicPr>
          <p:nvPr/>
        </p:nvPicPr>
        <p:blipFill>
          <a:blip r:embed="rId4" cstate="print"/>
          <a:srcRect t="5932" b="7627"/>
          <a:stretch>
            <a:fillRect/>
          </a:stretch>
        </p:blipFill>
        <p:spPr bwMode="auto">
          <a:xfrm>
            <a:off x="4572000" y="3140968"/>
            <a:ext cx="42484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</TotalTime>
  <Words>428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2020-04-22T21:41:26Z</dcterms:created>
  <dcterms:modified xsi:type="dcterms:W3CDTF">2020-04-27T20:38:34Z</dcterms:modified>
</cp:coreProperties>
</file>